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8" r:id="rId17"/>
    <p:sldId id="277" r:id="rId18"/>
    <p:sldId id="276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3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8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01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0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4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1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43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0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2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1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6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1A8EE-A4F5-4358-B363-CC39DECCD845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ED1CF-5A72-4CC9-8043-0891FF8DA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0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000" b="1" dirty="0" err="1" smtClean="0"/>
              <a:t>Imagina</a:t>
            </a:r>
            <a:r>
              <a:rPr lang="en-US" sz="7000" b="1" dirty="0" smtClean="0"/>
              <a:t> </a:t>
            </a:r>
            <a:r>
              <a:rPr lang="en-US" sz="7000" b="1" dirty="0" err="1" smtClean="0"/>
              <a:t>Lección</a:t>
            </a:r>
            <a:r>
              <a:rPr lang="en-US" sz="7000" b="1" dirty="0" smtClean="0"/>
              <a:t> 2</a:t>
            </a:r>
            <a:endParaRPr lang="en-US" sz="7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En la ciudad</a:t>
            </a:r>
            <a:endParaRPr lang="en-US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3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discoteca</a:t>
            </a:r>
            <a:r>
              <a:rPr lang="en-US" dirty="0" smtClean="0"/>
              <a:t> / la </a:t>
            </a:r>
            <a:r>
              <a:rPr lang="en-US" dirty="0" err="1" smtClean="0"/>
              <a:t>vida</a:t>
            </a:r>
            <a:r>
              <a:rPr lang="en-US" dirty="0" smtClean="0"/>
              <a:t> </a:t>
            </a:r>
            <a:r>
              <a:rPr lang="en-US" smtClean="0"/>
              <a:t>nocturna</a:t>
            </a:r>
            <a:endParaRPr lang="en-US" dirty="0"/>
          </a:p>
        </p:txBody>
      </p:sp>
      <p:pic>
        <p:nvPicPr>
          <p:cNvPr id="3074" name="Picture 2" descr="http://t2.gstatic.com/images?q=tbn:ANd9GcQ9PXXOllOZazGc4d6WahwvTXkydCPr3b9dtkiDH-JEDYtUG8HDxEmjnJ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736" y="6927"/>
            <a:ext cx="6657109" cy="533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07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diligencias</a:t>
            </a:r>
            <a:endParaRPr lang="en-US" dirty="0"/>
          </a:p>
        </p:txBody>
      </p:sp>
      <p:pic>
        <p:nvPicPr>
          <p:cNvPr id="1026" name="Picture 2" descr="http://cdn.imnotobsessed.com/wp-content/uploads/FFP_8606193_Conrad_Lauren_FF10_0118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4219575" cy="52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27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letrero</a:t>
            </a:r>
            <a:endParaRPr lang="en-US" dirty="0"/>
          </a:p>
        </p:txBody>
      </p:sp>
      <p:pic>
        <p:nvPicPr>
          <p:cNvPr id="2050" name="Picture 2" descr="http://4.bp.blogspot.com/_MlSQQ8ydraQ/RsokdLCLCQI/AAAAAAAAACE/axY-zW_d7fE/s400/Bik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691" y="21265"/>
            <a:ext cx="5791200" cy="555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27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estación</a:t>
            </a:r>
            <a:r>
              <a:rPr lang="en-US" dirty="0" smtClean="0"/>
              <a:t> (de autobuses</a:t>
            </a:r>
            <a:r>
              <a:rPr lang="en-US" dirty="0" smtClean="0"/>
              <a:t>)/ el </a:t>
            </a:r>
            <a:r>
              <a:rPr lang="en-US" dirty="0" err="1" smtClean="0"/>
              <a:t>transporte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/>
          </a:p>
        </p:txBody>
      </p:sp>
      <p:pic>
        <p:nvPicPr>
          <p:cNvPr id="3074" name="Picture 2" descr="http://www.freefoto.com/images/2030/11/2030_11_6---Arriva-Bus-Service--Haymarket-Bus-Station--Newcastle_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36" y="0"/>
            <a:ext cx="7876309" cy="525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14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mujer</a:t>
            </a:r>
            <a:r>
              <a:rPr lang="en-US" dirty="0" smtClean="0"/>
              <a:t> </a:t>
            </a:r>
            <a:r>
              <a:rPr lang="en-US" dirty="0" err="1" smtClean="0"/>
              <a:t>policía</a:t>
            </a:r>
            <a:r>
              <a:rPr lang="en-US" dirty="0" smtClean="0"/>
              <a:t>/ el </a:t>
            </a:r>
            <a:r>
              <a:rPr lang="en-US" smtClean="0"/>
              <a:t>policía</a:t>
            </a:r>
            <a:endParaRPr lang="en-US" dirty="0"/>
          </a:p>
        </p:txBody>
      </p:sp>
      <p:pic>
        <p:nvPicPr>
          <p:cNvPr id="4098" name="Picture 2" descr="https://encrypted-tbn1.gstatic.com/images?q=tbn:ANd9GcRVTJonuvaQG9AroKT4sH8e1O2UgfvAad9nv80c-fgXw2CeVTO16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" y="148413"/>
            <a:ext cx="3838022" cy="479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2.gstatic.com/images?q=tbn:ANd9GcRzffwilxh7WmnFMweKNfQIRJYRJV3SEeJP_fR6fgfVA5Wu0CN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408" y="148413"/>
            <a:ext cx="4119392" cy="479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56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estacionamiento</a:t>
            </a:r>
            <a:endParaRPr lang="en-US" dirty="0"/>
          </a:p>
        </p:txBody>
      </p:sp>
      <p:pic>
        <p:nvPicPr>
          <p:cNvPr id="1026" name="Picture 2" descr="http://www.techprosecurity.com/security-articles/wp-content/uploads/2010/05/Parking-L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33670"/>
            <a:ext cx="7067107" cy="530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88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rascacielos</a:t>
            </a:r>
            <a:endParaRPr lang="en-US" dirty="0"/>
          </a:p>
        </p:txBody>
      </p:sp>
      <p:pic>
        <p:nvPicPr>
          <p:cNvPr id="2050" name="Picture 2" descr="https://encrypted-tbn1.gstatic.com/images?q=tbn:ANd9GcSI5-vrdsa0pP03mu9-StX6xIO9rHhHTJELn-t7743BN8z-J0XC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214"/>
            <a:ext cx="3774066" cy="544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9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cine</a:t>
            </a:r>
            <a:endParaRPr lang="en-US" dirty="0"/>
          </a:p>
        </p:txBody>
      </p:sp>
      <p:pic>
        <p:nvPicPr>
          <p:cNvPr id="3076" name="Picture 4" descr="http://www.showcasecinemas.com/sites/default/files/styles/theatre_hero/public/images/155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56" y="304800"/>
            <a:ext cx="741807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9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e Gran Via, viewed from Alcala and showing the Metropolis 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8737"/>
            <a:ext cx="7162800" cy="536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avenida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9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calle</a:t>
            </a:r>
            <a:endParaRPr lang="en-US" dirty="0"/>
          </a:p>
        </p:txBody>
      </p:sp>
      <p:pic>
        <p:nvPicPr>
          <p:cNvPr id="5122" name="Picture 2" descr="http://www.chr-apartments.com/sites/default/files/imagecache/504x296/norwood_town_center_washinton_street_norwood_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9" y="228600"/>
            <a:ext cx="817399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26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9491" y="5486400"/>
            <a:ext cx="8229600" cy="1143000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ciudad</a:t>
            </a:r>
            <a:endParaRPr lang="en-US" dirty="0"/>
          </a:p>
        </p:txBody>
      </p:sp>
      <p:pic>
        <p:nvPicPr>
          <p:cNvPr id="1026" name="Picture 2" descr="http://www.historictours.com/boston/images/city-of-boston-to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1" y="152400"/>
            <a:ext cx="8229600" cy="545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6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ayuntamiento</a:t>
            </a:r>
            <a:endParaRPr lang="en-US" dirty="0"/>
          </a:p>
        </p:txBody>
      </p:sp>
      <p:pic>
        <p:nvPicPr>
          <p:cNvPr id="6146" name="Picture 2" descr="http://img.groundspeak.com/waymarking/display/f45a9509-30bb-47a5-87a9-039892ebb5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02" y="57150"/>
            <a:ext cx="7349997" cy="551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69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t1.gstatic.com/images?q=tbn:ANd9GcRFojaUmamKmeVcZJG5Z0tzk2HnyztSye99vakk604rMvWzz0nxRPpAwPW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47" y="228600"/>
            <a:ext cx="7773581" cy="499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esquina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15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0.gstatic.com/images?q=tbn:ANd9GcSIpUR5LAVKiLy1LYgOaH8Aa2zDYhReJqVCj-RKYwgORtOsyoF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809"/>
            <a:ext cx="6096000" cy="570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</a:t>
            </a:r>
            <a:r>
              <a:rPr lang="en-US" dirty="0" err="1" smtClean="0"/>
              <a:t>acera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1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museo</a:t>
            </a:r>
            <a:r>
              <a:rPr lang="en-US" dirty="0" smtClean="0"/>
              <a:t> (de </a:t>
            </a:r>
            <a:r>
              <a:rPr lang="en-US" dirty="0" err="1" smtClean="0"/>
              <a:t>ciencias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 descr="http://www.deliciousbaby.com/static/content/multimedia/2009/01/20/tn-boston_museum_science-550x450-rd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793"/>
            <a:ext cx="7502236" cy="545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40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semáforo</a:t>
            </a:r>
            <a:endParaRPr lang="en-US" dirty="0"/>
          </a:p>
        </p:txBody>
      </p:sp>
      <p:pic>
        <p:nvPicPr>
          <p:cNvPr id="5122" name="Picture 2" descr="http://t1.gstatic.com/images?q=tbn:ANd9GcRbu_KynJh-IIhwjTaDX1SI7GfY9CMdM7zBh7AGZr3iZctjag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"/>
            <a:ext cx="4201928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31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estadio</a:t>
            </a:r>
            <a:endParaRPr lang="en-US" dirty="0"/>
          </a:p>
        </p:txBody>
      </p:sp>
      <p:pic>
        <p:nvPicPr>
          <p:cNvPr id="4100" name="Picture 4" descr="http://a.espncdn.com/photo/2008/0807/gillette_5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" y="0"/>
            <a:ext cx="9102435" cy="511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78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la plaza</a:t>
            </a:r>
            <a:endParaRPr lang="en-US" dirty="0"/>
          </a:p>
        </p:txBody>
      </p:sp>
      <p:pic>
        <p:nvPicPr>
          <p:cNvPr id="3074" name="Picture 2" descr="http://copleyplaza.us/images/r_fairmont_copley_pla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09" y="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9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tráfico</a:t>
            </a:r>
            <a:endParaRPr lang="en-US" dirty="0"/>
          </a:p>
        </p:txBody>
      </p:sp>
      <p:pic>
        <p:nvPicPr>
          <p:cNvPr id="2050" name="Picture 2" descr="http://www.greaterbostonsuburbs.com/boston%20traffic%20j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27" y="34636"/>
            <a:ext cx="7944253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84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skacop.org/teachers/crossinggu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0"/>
            <a:ext cx="4724400" cy="573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29491" y="5486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cruzar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9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9491" y="57150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 </a:t>
            </a:r>
            <a:r>
              <a:rPr lang="en-US" dirty="0" err="1" smtClean="0"/>
              <a:t>puente</a:t>
            </a:r>
            <a:endParaRPr lang="en-US" dirty="0"/>
          </a:p>
        </p:txBody>
      </p:sp>
      <p:pic>
        <p:nvPicPr>
          <p:cNvPr id="2050" name="Picture 2" descr="http://www.stefanitadio.com/uploaded_images/ZakimBridge1-7834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90" y="152167"/>
            <a:ext cx="8378802" cy="556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3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66</Words>
  <Application>Microsoft Office PowerPoint</Application>
  <PresentationFormat>On-screen Show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Imagina Lección 2</vt:lpstr>
      <vt:lpstr>la ciudad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Kaplan</dc:creator>
  <cp:lastModifiedBy>Jessica Kaplan</cp:lastModifiedBy>
  <cp:revision>21</cp:revision>
  <dcterms:created xsi:type="dcterms:W3CDTF">2012-09-18T18:00:56Z</dcterms:created>
  <dcterms:modified xsi:type="dcterms:W3CDTF">2012-09-26T14:50:10Z</dcterms:modified>
</cp:coreProperties>
</file>